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Bird Check – Определитель птиц по звуку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Авторы: Морозов А.С., Рыбаков Д.А., Герасимова К. А.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Дата: 19.05.2025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437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Цель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92655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5F515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419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Проблема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909888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Люди слышат птиц, но не могут определить их вид.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192655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5F5153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419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Решение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290988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Веб-приложение распознаёт птиц по аудиозаписи пения.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452223"/>
            <a:ext cx="7556421" cy="2633543"/>
          </a:xfrm>
          <a:prstGeom prst="roundRect">
            <a:avLst>
              <a:gd name="adj" fmla="val 1292"/>
            </a:avLst>
          </a:prstGeom>
          <a:solidFill>
            <a:srgbClr val="5F515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4679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Технологии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16945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HTML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0604" y="561165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CSS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0604" y="605385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PHP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20604" y="64960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MySQL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264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Как это работает?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375416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6022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Загрузка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09264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Пользователь загружает файл с пением птицы.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3630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631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Анализ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5353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Система обрабатывает звук, выбирая вид.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097185"/>
            <a:ext cx="1134070" cy="18059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323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Результат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81441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Выводится предполагаемый вид и информация.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2268022" y="631340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(Пока только вид)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065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Наша база данных(потенциально)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1183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5F5153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419623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50+ видов птиц России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10200203" y="41183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5F5153"/>
          </a:solidFill>
          <a:ln/>
        </p:spPr>
      </p:sp>
      <p:sp>
        <p:nvSpPr>
          <p:cNvPr id="7" name="Text 4"/>
          <p:cNvSpPr/>
          <p:nvPr/>
        </p:nvSpPr>
        <p:spPr>
          <a:xfrm>
            <a:off x="10937319" y="419623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100+ записей пения на вид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6280190" y="53585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5F5153"/>
          </a:solidFill>
          <a:ln/>
        </p:spPr>
      </p:sp>
      <p:sp>
        <p:nvSpPr>
          <p:cNvPr id="9" name="Text 6"/>
          <p:cNvSpPr/>
          <p:nvPr/>
        </p:nvSpPr>
        <p:spPr>
          <a:xfrm>
            <a:off x="7017306" y="5436394"/>
            <a:ext cx="41258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Данные миграции и среды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75317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Интерфейс приложения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Простой дизайн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Интуитивно понятный и удобный для всех пользователей.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3437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Мобильная адаптация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Полная поддержка смартфонов и планшетов.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9564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Быстрая обработка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Загрузка и анализ аудио без задержек.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4731"/>
            <a:ext cx="71485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Перспективы развития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74331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28383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Расширение базы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87579" y="3328749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500+ видов птиц в будущем.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18492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87579" y="4279940"/>
            <a:ext cx="34775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Интеграция с картами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587579" y="4770358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Определение локации птиц по геоданным.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626537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87579" y="5721548"/>
            <a:ext cx="54846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Распознавание в реальном времени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587579" y="6211967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Мгновенный анализ звуков в природе.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34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Приглашаем к сотрудничеству!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94120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5F5153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4019074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Ищем HTML,PHP-специалистов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713803" y="394120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5F5153"/>
          </a:solidFill>
          <a:ln/>
        </p:spPr>
      </p:sp>
      <p:sp>
        <p:nvSpPr>
          <p:cNvPr id="7" name="Text 4"/>
          <p:cNvSpPr/>
          <p:nvPr/>
        </p:nvSpPr>
        <p:spPr>
          <a:xfrm>
            <a:off x="5450919" y="4019074"/>
            <a:ext cx="289941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Принимаем записи от пользователей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55356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5F5153"/>
          </a:solidFill>
          <a:ln/>
        </p:spPr>
      </p:sp>
      <p:sp>
        <p:nvSpPr>
          <p:cNvPr id="9" name="Text 6"/>
          <p:cNvSpPr/>
          <p:nvPr/>
        </p:nvSpPr>
        <p:spPr>
          <a:xfrm>
            <a:off x="1530906" y="5613559"/>
            <a:ext cx="40256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Открыты для инвестиций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0825"/>
            <a:ext cx="67595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Спасибо за внимание!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Bird Check: откройте мир птиц для себя!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Ждем ваши вопросы и предложения.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Контакты доступны для связи.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2025-05-19T08:54:41Z</dcterms:created>
  <dcterms:modified xsi:type="dcterms:W3CDTF">2025-05-19T08:54:41Z</dcterms:modified>
</cp:coreProperties>
</file>